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65538EA-7066-4B71-9562-81297F516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4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02AF96D-DE97-4DCA-B27B-6E77D490C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61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19B5F8-501C-495B-911A-EF3B8806F84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427E6F-B4C5-4A2E-AA1F-C8DB8F8DA4E3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AE8B2B-6699-405B-BC04-FF027E47359D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4C07E7-4AB4-4035-A20E-3DB719ADDDE8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64185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30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99542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CN" altLang="en-US" dirty="0"/>
              <a:t>何等榮耀，何等福氣，真理聖靈在我心；</a:t>
            </a:r>
          </a:p>
          <a:p>
            <a:pPr algn="ctr" eaLnBrk="1" hangingPunct="1"/>
            <a:r>
              <a:rPr lang="zh-CN" altLang="en-US" dirty="0"/>
              <a:t>見證救主，啟示真理，光照</a:t>
            </a:r>
            <a:r>
              <a:rPr lang="zh-TW" altLang="en-US" dirty="0"/>
              <a:t>、</a:t>
            </a:r>
            <a:r>
              <a:rPr lang="zh-CN" altLang="en-US" dirty="0"/>
              <a:t>安慰，並指引。</a:t>
            </a:r>
            <a:endParaRPr lang="en-US" altLang="zh-CN" dirty="0"/>
          </a:p>
          <a:p>
            <a:pPr algn="ctr" eaLnBrk="1" hangingPunct="1"/>
            <a:r>
              <a:rPr lang="zh-TW" altLang="en-US" dirty="0"/>
              <a:t>充滿我！充滿我！</a:t>
            </a:r>
            <a:r>
              <a:rPr lang="zh-CN" altLang="en-US" dirty="0"/>
              <a:t>願主聖靈充滿我；</a:t>
            </a:r>
          </a:p>
          <a:p>
            <a:pPr algn="ctr" eaLnBrk="1" hangingPunct="1"/>
            <a:r>
              <a:rPr lang="zh-CN" altLang="en-US" dirty="0"/>
              <a:t>將我倒空，將我剝奪，願主聖靈充滿我。</a:t>
            </a:r>
          </a:p>
          <a:p>
            <a:pPr algn="ctr" eaLnBrk="1" hangingPunct="1"/>
            <a:endParaRPr lang="en-US" altLang="zh-CN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245-2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何等榮耀</a:t>
            </a:r>
            <a:r>
              <a:rPr lang="zh-CN" altLang="en-US" sz="2600" b="1" dirty="0"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何等福氣</a:t>
            </a:r>
            <a:r>
              <a:rPr lang="zh-CN" altLang="en-US" sz="2600" b="1" dirty="0">
                <a:ea typeface="新細明體" pitchFamily="18" charset="-120"/>
              </a:rPr>
              <a:t> </a:t>
            </a:r>
            <a:r>
              <a:rPr lang="en-US" altLang="zh-CN" sz="2400" dirty="0">
                <a:ea typeface="新細明體" pitchFamily="18" charset="-120"/>
              </a:rPr>
              <a:t>(1/4)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997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245-1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dirty="0"/>
              <a:t>願主所說在我證實，生命聖靈釋放我；</a:t>
            </a:r>
          </a:p>
          <a:p>
            <a:pPr algn="ctr" eaLnBrk="1" hangingPunct="1"/>
            <a:r>
              <a:rPr lang="zh-CN" altLang="en-US" dirty="0"/>
              <a:t>使我脫離罪律轄制，脫離死亡的壓迫。</a:t>
            </a:r>
            <a:endParaRPr lang="en-US" altLang="zh-CN" dirty="0"/>
          </a:p>
          <a:p>
            <a:pPr algn="ctr" eaLnBrk="1" hangingPunct="1"/>
            <a:r>
              <a:rPr lang="zh-TW" altLang="en-US" dirty="0"/>
              <a:t>充滿我！充滿我！</a:t>
            </a:r>
            <a:r>
              <a:rPr lang="zh-CN" altLang="en-US" dirty="0"/>
              <a:t>願主聖靈充滿我；</a:t>
            </a:r>
          </a:p>
          <a:p>
            <a:pPr algn="ctr" eaLnBrk="1" hangingPunct="1"/>
            <a:r>
              <a:rPr lang="zh-CN" altLang="en-US" dirty="0"/>
              <a:t>將我倒空，將我剝奪，願主聖靈充滿我。</a:t>
            </a:r>
          </a:p>
          <a:p>
            <a:pPr algn="ctr" eaLnBrk="1" hangingPunct="1"/>
            <a:endParaRPr lang="en-US" altLang="zh-C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245-1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CN" altLang="en-US" dirty="0"/>
              <a:t>我如困鹿切慕溪水，深願聖靈解我渴；</a:t>
            </a:r>
          </a:p>
          <a:p>
            <a:pPr algn="ctr" eaLnBrk="1" hangingPunct="1"/>
            <a:r>
              <a:rPr lang="zh-CN" altLang="en-US" dirty="0"/>
              <a:t>使我嚐到豐滿滋味，流出活水的江河。</a:t>
            </a:r>
            <a:endParaRPr lang="en-US" altLang="zh-CN" dirty="0"/>
          </a:p>
          <a:p>
            <a:pPr algn="ctr" eaLnBrk="1" hangingPunct="1"/>
            <a:r>
              <a:rPr lang="zh-TW" altLang="en-US" dirty="0"/>
              <a:t>充滿我！充滿我！</a:t>
            </a:r>
            <a:r>
              <a:rPr lang="zh-CN" altLang="en-US" dirty="0"/>
              <a:t>願主聖靈充滿我；</a:t>
            </a:r>
          </a:p>
          <a:p>
            <a:pPr algn="ctr" eaLnBrk="1" hangingPunct="1"/>
            <a:r>
              <a:rPr lang="zh-CN" altLang="en-US" dirty="0"/>
              <a:t>將我倒空，將我剝奪，願主聖靈充滿我。</a:t>
            </a:r>
          </a:p>
          <a:p>
            <a:pPr algn="ctr" eaLnBrk="1" hangingPunct="1"/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91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245-1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CN" altLang="en-US" dirty="0"/>
              <a:t>願我自己被置死地，使我充滿主聖靈；</a:t>
            </a:r>
          </a:p>
          <a:p>
            <a:pPr algn="ctr" eaLnBrk="1" hangingPunct="1"/>
            <a:r>
              <a:rPr lang="zh-CN" altLang="en-US" dirty="0"/>
              <a:t>願我全人歸主管理，使我變成主榮形。</a:t>
            </a:r>
            <a:endParaRPr lang="en-US" altLang="zh-CN" dirty="0"/>
          </a:p>
          <a:p>
            <a:pPr algn="ctr" eaLnBrk="1" hangingPunct="1"/>
            <a:r>
              <a:rPr lang="zh-TW" altLang="en-US" dirty="0"/>
              <a:t>充滿我！充滿我！</a:t>
            </a:r>
            <a:r>
              <a:rPr lang="zh-CN" altLang="en-US" dirty="0"/>
              <a:t>願主聖靈充滿我；</a:t>
            </a:r>
          </a:p>
          <a:p>
            <a:pPr algn="ctr" eaLnBrk="1" hangingPunct="1"/>
            <a:r>
              <a:rPr lang="zh-CN" altLang="en-US" dirty="0"/>
              <a:t>將我倒空，將我剝奪，願主聖靈充滿我。</a:t>
            </a:r>
          </a:p>
          <a:p>
            <a:pPr algn="ctr" eaLnBrk="1" hangingPunct="1"/>
            <a:endParaRPr lang="zh-CN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466</TotalTime>
  <Words>289</Words>
  <Application>Microsoft Office PowerPoint</Application>
  <PresentationFormat>On-screen Show (16:9)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H245-2  何等榮耀，何等福氣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48</cp:revision>
  <dcterms:created xsi:type="dcterms:W3CDTF">2001-04-19T19:07:54Z</dcterms:created>
  <dcterms:modified xsi:type="dcterms:W3CDTF">2017-08-05T13:42:01Z</dcterms:modified>
</cp:coreProperties>
</file>